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8" r:id="rId2"/>
    <p:sldId id="256" r:id="rId3"/>
    <p:sldId id="260" r:id="rId4"/>
    <p:sldId id="257" r:id="rId5"/>
    <p:sldId id="258" r:id="rId6"/>
    <p:sldId id="266" r:id="rId7"/>
    <p:sldId id="259" r:id="rId8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136"/>
    <p:restoredTop sz="94679"/>
  </p:normalViewPr>
  <p:slideViewPr>
    <p:cSldViewPr snapToGrid="0" snapToObjects="1">
      <p:cViewPr varScale="1">
        <p:scale>
          <a:sx n="62" d="100"/>
          <a:sy n="62" d="100"/>
        </p:scale>
        <p:origin x="200" y="2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90B232-40F6-5930-2657-D6570ED19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AD609B-2E0A-C574-F4F3-89E3A3FFA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E47A83-17F6-AAA8-48FB-816E22FFC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67F0D9-F897-F128-331D-140410B2A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C49DEC-FE65-8E21-3F23-0025845D4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7610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4BB8BF-2314-4D4D-6E0D-45216F0EB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7C1971-4942-5C7E-C8D6-E900FA7CCE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07BE6A-E9E1-47EC-A1A9-12D874ABD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708D77-ED18-B0F1-CD28-5C6FDB3D5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AEDD0D-F4C7-2693-FF3B-A0B294EEE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47021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C295FE8-5C8F-0239-D500-CD5883DE7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6C6394-FECD-AB04-858A-1A3DF8E472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502C2A-9F8C-BA61-435A-A2FC8292A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7227D2-47D4-D623-2CAC-12B2D3D7B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8C03AC-9397-2248-4615-4B018127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75215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266DC1-DACB-B107-2AAB-B92F8AB7F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6B7F8B-30A2-0F23-B027-D4FAFFC3C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6919A7-5435-2E1A-6B61-FA4AAEDE8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FF3689-D7B5-6BF3-35B1-5520845A7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5B1C6F-0102-DF7C-D0AC-7FF7EDFC8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44332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C205B8-6409-AF24-F734-D22E225B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19CC36-39D6-C3C7-4820-C051CF883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6A890A-E8BB-CB6C-3979-EE61D756C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ED6AB3-B927-A77A-09DD-281D9DEC2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F6ED1A-D73B-3DF4-5155-FA44734B9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24648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2C40B5-53D2-368B-A55B-E3EC59A83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D27D95-DCD6-B8AF-0224-272E72DFE2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801598-EED0-F393-EAE9-54530AC39D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78579C-3E94-6350-9247-BC51E495F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7B7304-D680-CECE-A1E1-B99AA8F39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4794C8-6E63-B407-080D-E76EA3179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81622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2DEB11-13E1-E501-CCDE-CC653BFE4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9782A8-3056-A25F-CFAB-F0CA97E50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16D48A-057D-A7CB-FF98-701B278CE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42E0639-0C6C-247A-FE75-3F149383DD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23E2C75-33E1-0389-9380-49026A79A6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59FF9FF-17B4-EE43-E1A4-63C57FE46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B1BEF7D-A33F-4D57-13CC-2A7835C04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680AE3-22FB-C5E2-DDCB-716F877A8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509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974AFC-522B-9404-473A-09BC910BC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660AF9-5F01-33AB-E77B-4C15AF513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9C28B9A-EFFC-F640-AA22-ACB9FCCF7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6BA643-0AA0-BB3F-4B8A-B8D3053AA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58603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5319FD5-BE74-351A-6DDF-BE7742652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D58145-D5CE-95E1-902E-B1905B811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9FB6C4-AADA-45CA-4A6F-95A2EE657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61490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6A2E9-0709-987C-E379-DA7DC78F6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DC6C02-05DC-212A-7AA4-4CC902953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AD529C-89CD-DAE6-2B72-97FE397F2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DAF1C6-831C-9198-89F5-20BAD817A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E23-8560-A996-776D-2D65B4F92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424637-E40A-EBE3-86FB-53FB92C4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43813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40A70-67C5-AB9C-25C8-969AE0351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030DE2B-6EF3-BFF6-AD2F-B9CF29848A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2380A4-D515-F32E-27D5-3A840B6F1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AC81A8-AB12-BF93-3B5D-2F8DFE01A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62A91B-FD1B-B097-C390-2DBB86A8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348F66-D274-7427-4367-17CAFF0B0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57328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BE161F7-956D-D5D7-AF2C-F2347E4FE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A9FDDD-2577-053F-0295-9E10B72F2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1EC919-2FB7-059E-EAB3-6CA254B9E6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8D3BC-80B5-674B-97C7-5DB6E42FB548}" type="datetimeFigureOut">
              <a:rPr kumimoji="1" lang="ko-Kore-KR" altLang="en-US" smtClean="0"/>
              <a:t>2022. 6. 15.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4478D8-8F87-9298-935F-29A36A3147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4DB50E-64E1-A32C-4EED-1AEB49096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38884-21F8-3B41-BC16-572CCB186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9305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9D6829-6535-7654-4E67-8EA8C52BF683}"/>
              </a:ext>
            </a:extLst>
          </p:cNvPr>
          <p:cNvSpPr txBox="1"/>
          <p:nvPr/>
        </p:nvSpPr>
        <p:spPr>
          <a:xfrm>
            <a:off x="641131" y="546537"/>
            <a:ext cx="7127016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>
                <a:latin typeface="+mn-ea"/>
              </a:rPr>
              <a:t>[</a:t>
            </a:r>
            <a:r>
              <a:rPr kumimoji="1" lang="ko-KR" altLang="en-US" sz="2800" b="1" dirty="0">
                <a:latin typeface="+mn-ea"/>
              </a:rPr>
              <a:t>내용</a:t>
            </a:r>
            <a:r>
              <a:rPr kumimoji="1" lang="en-US" altLang="ko-KR" sz="2800" b="1" dirty="0">
                <a:latin typeface="+mn-ea"/>
              </a:rPr>
              <a:t>]</a:t>
            </a:r>
          </a:p>
          <a:p>
            <a:pPr marL="457200" indent="-457200">
              <a:buFontTx/>
              <a:buChar char="-"/>
            </a:pPr>
            <a:r>
              <a:rPr kumimoji="1" lang="en-US" altLang="ko-KR" sz="2800" dirty="0">
                <a:latin typeface="+mn-ea"/>
              </a:rPr>
              <a:t>2022.06.14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19:16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ACN </a:t>
            </a:r>
            <a:r>
              <a:rPr kumimoji="1" lang="ko-KR" altLang="en-US" sz="2800" dirty="0">
                <a:latin typeface="+mn-ea"/>
              </a:rPr>
              <a:t>변경 데이터 적용</a:t>
            </a:r>
            <a:endParaRPr kumimoji="1" lang="en-US" altLang="ko-KR" sz="2800" dirty="0">
              <a:latin typeface="+mn-ea"/>
            </a:endParaRPr>
          </a:p>
          <a:p>
            <a:endParaRPr kumimoji="1" lang="en-US" altLang="ko-KR" sz="2800" b="1" dirty="0">
              <a:latin typeface="+mn-ea"/>
            </a:endParaRPr>
          </a:p>
          <a:p>
            <a:endParaRPr kumimoji="1" lang="en-US" altLang="ko-KR" sz="2800" b="1" dirty="0">
              <a:latin typeface="+mn-ea"/>
            </a:endParaRPr>
          </a:p>
          <a:p>
            <a:r>
              <a:rPr kumimoji="1" lang="en-US" altLang="ko-KR" sz="2800" b="1" dirty="0">
                <a:latin typeface="+mn-ea"/>
              </a:rPr>
              <a:t>[</a:t>
            </a:r>
            <a:r>
              <a:rPr kumimoji="1" lang="ko-KR" altLang="en-US" sz="2800" b="1" dirty="0">
                <a:latin typeface="+mn-ea"/>
              </a:rPr>
              <a:t>공통정보</a:t>
            </a:r>
            <a:r>
              <a:rPr kumimoji="1" lang="en-US" altLang="ko-KR" sz="2800" b="1" dirty="0">
                <a:latin typeface="+mn-ea"/>
              </a:rPr>
              <a:t>]</a:t>
            </a:r>
          </a:p>
          <a:p>
            <a:r>
              <a:rPr kumimoji="1" lang="en-US" altLang="ko-KR" sz="2800" dirty="0">
                <a:latin typeface="+mn-ea"/>
              </a:rPr>
              <a:t>model: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XGB</a:t>
            </a:r>
          </a:p>
          <a:p>
            <a:r>
              <a:rPr kumimoji="1" lang="en-US" altLang="ko-KR" sz="2800" dirty="0">
                <a:latin typeface="+mn-ea"/>
              </a:rPr>
              <a:t>feature:</a:t>
            </a:r>
            <a:r>
              <a:rPr kumimoji="1" lang="ko-KR" altLang="en-US" sz="2800" dirty="0">
                <a:latin typeface="+mn-ea"/>
              </a:rPr>
              <a:t> 전부 사용</a:t>
            </a:r>
            <a:endParaRPr kumimoji="1" lang="en-US" altLang="ko-KR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9381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5698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분기마다 모델 </a:t>
            </a:r>
            <a:r>
              <a:rPr lang="en-US" altLang="ko-KR" b="1" dirty="0">
                <a:latin typeface="+mn-ea"/>
              </a:rPr>
              <a:t>update (stacking) </a:t>
            </a: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 </a:t>
            </a:r>
            <a:r>
              <a:rPr lang="en-US" altLang="ko-KR" sz="1100" dirty="0">
                <a:latin typeface="+mn-ea"/>
              </a:rPr>
              <a:t>–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shap</a:t>
            </a:r>
            <a:r>
              <a:rPr lang="en-US" altLang="ko-KR" sz="1100" dirty="0">
                <a:latin typeface="+mn-ea"/>
              </a:rPr>
              <a:t> plot</a:t>
            </a:r>
            <a:r>
              <a:rPr lang="ko-KR" altLang="en-US" sz="1100" dirty="0">
                <a:latin typeface="+mn-ea"/>
              </a:rPr>
              <a:t>에 </a:t>
            </a:r>
            <a:r>
              <a:rPr lang="en-US" altLang="ko-KR" sz="1100" dirty="0" err="1">
                <a:latin typeface="+mn-ea"/>
              </a:rPr>
              <a:t>dow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포함</a:t>
            </a:r>
            <a:endParaRPr kumimoji="1" lang="ko-Kore-KR" altLang="en-US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F65BB1-82DB-A5E6-9957-6F41FF419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16313"/>
            <a:ext cx="11083636" cy="514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915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7205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분기마다 모델 </a:t>
            </a:r>
            <a:r>
              <a:rPr lang="en-US" altLang="ko-KR" b="1" dirty="0">
                <a:latin typeface="+mn-ea"/>
              </a:rPr>
              <a:t>update (stacking)  </a:t>
            </a: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–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shap</a:t>
            </a:r>
            <a:r>
              <a:rPr lang="en-US" altLang="ko-KR" sz="1100" dirty="0">
                <a:latin typeface="+mn-ea"/>
              </a:rPr>
              <a:t> plot</a:t>
            </a:r>
            <a:r>
              <a:rPr lang="ko-KR" altLang="en-US" sz="1100" dirty="0">
                <a:latin typeface="+mn-ea"/>
              </a:rPr>
              <a:t>에 </a:t>
            </a:r>
            <a:r>
              <a:rPr lang="en-US" altLang="ko-KR" sz="1100" dirty="0" err="1">
                <a:latin typeface="+mn-ea"/>
              </a:rPr>
              <a:t>dow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미포함</a:t>
            </a:r>
            <a:endParaRPr kumimoji="1" lang="ko-Kore-KR" altLang="en-US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EB0FE5-13CD-A3DB-3333-BABA3C8A1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651237"/>
            <a:ext cx="11083636" cy="520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51800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분기마다 모델 </a:t>
            </a:r>
            <a:r>
              <a:rPr lang="en-US" altLang="ko-KR" b="1" dirty="0">
                <a:latin typeface="+mn-ea"/>
              </a:rPr>
              <a:t>update (stacking) </a:t>
            </a: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미포함</a:t>
            </a:r>
            <a:r>
              <a:rPr lang="en-US" altLang="ko-KR" sz="1600" dirty="0">
                <a:latin typeface="+mn-ea"/>
              </a:rPr>
              <a:t>)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147A866-AB27-4537-1971-6F34A89DA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84925"/>
            <a:ext cx="11083636" cy="507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737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5378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</a:t>
            </a:r>
            <a:r>
              <a:rPr lang="en-US" altLang="ko-KR" sz="2400" dirty="0">
                <a:latin typeface="+mn-ea"/>
              </a:rPr>
              <a:t> </a:t>
            </a:r>
            <a:r>
              <a:rPr lang="en-US" altLang="ko-KR" sz="1050" dirty="0">
                <a:latin typeface="+mn-ea"/>
              </a:rPr>
              <a:t>–</a:t>
            </a:r>
            <a:r>
              <a:rPr lang="ko-KR" altLang="en-US" sz="1050" dirty="0">
                <a:latin typeface="+mn-ea"/>
              </a:rPr>
              <a:t> </a:t>
            </a:r>
            <a:r>
              <a:rPr lang="en-US" altLang="ko-KR" sz="1050" dirty="0" err="1">
                <a:latin typeface="+mn-ea"/>
              </a:rPr>
              <a:t>shap</a:t>
            </a:r>
            <a:r>
              <a:rPr lang="en-US" altLang="ko-KR" sz="1050" dirty="0">
                <a:latin typeface="+mn-ea"/>
              </a:rPr>
              <a:t> plot</a:t>
            </a:r>
            <a:r>
              <a:rPr lang="ko-KR" altLang="en-US" sz="1050" dirty="0">
                <a:latin typeface="+mn-ea"/>
              </a:rPr>
              <a:t>에 </a:t>
            </a:r>
            <a:r>
              <a:rPr lang="en-US" altLang="ko-KR" sz="1050" dirty="0" err="1">
                <a:latin typeface="+mn-ea"/>
              </a:rPr>
              <a:t>dow</a:t>
            </a:r>
            <a:r>
              <a:rPr lang="en-US" altLang="ko-KR" sz="1050" dirty="0">
                <a:latin typeface="+mn-ea"/>
              </a:rPr>
              <a:t> </a:t>
            </a:r>
            <a:r>
              <a:rPr lang="ko-KR" altLang="en-US" sz="1050" dirty="0">
                <a:latin typeface="+mn-ea"/>
              </a:rPr>
              <a:t>포함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00AD40C-9B3F-CF23-8937-732ECA954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62458"/>
            <a:ext cx="11083636" cy="509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20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6724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</a:t>
            </a:r>
            <a:r>
              <a:rPr lang="en-US" altLang="ko-KR" sz="2400" dirty="0">
                <a:latin typeface="+mn-ea"/>
              </a:rPr>
              <a:t> </a:t>
            </a:r>
            <a:r>
              <a:rPr lang="en-US" altLang="ko-KR" sz="1050" dirty="0">
                <a:latin typeface="+mn-ea"/>
              </a:rPr>
              <a:t>–</a:t>
            </a:r>
            <a:r>
              <a:rPr lang="ko-KR" altLang="en-US" sz="1050" dirty="0">
                <a:latin typeface="+mn-ea"/>
              </a:rPr>
              <a:t> </a:t>
            </a:r>
            <a:r>
              <a:rPr lang="en-US" altLang="ko-KR" sz="1050" dirty="0" err="1">
                <a:latin typeface="+mn-ea"/>
              </a:rPr>
              <a:t>shap</a:t>
            </a:r>
            <a:r>
              <a:rPr lang="en-US" altLang="ko-KR" sz="1050" dirty="0">
                <a:latin typeface="+mn-ea"/>
              </a:rPr>
              <a:t> plot</a:t>
            </a:r>
            <a:r>
              <a:rPr lang="ko-KR" altLang="en-US" sz="1050" dirty="0">
                <a:latin typeface="+mn-ea"/>
              </a:rPr>
              <a:t>에 </a:t>
            </a:r>
            <a:r>
              <a:rPr lang="en-US" altLang="ko-KR" sz="1050" dirty="0" err="1">
                <a:latin typeface="+mn-ea"/>
              </a:rPr>
              <a:t>dow</a:t>
            </a:r>
            <a:r>
              <a:rPr lang="en-US" altLang="ko-KR" sz="1050" dirty="0">
                <a:latin typeface="+mn-ea"/>
              </a:rPr>
              <a:t> </a:t>
            </a:r>
            <a:r>
              <a:rPr lang="ko-KR" altLang="en-US" sz="1050" dirty="0">
                <a:latin typeface="+mn-ea"/>
              </a:rPr>
              <a:t>미포함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FDB61D9-3037-7A95-A159-48CE81DB4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631515"/>
            <a:ext cx="11083636" cy="522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249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51800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미포함</a:t>
            </a:r>
            <a:r>
              <a:rPr lang="en-US" altLang="ko-KR" sz="1600" dirty="0">
                <a:latin typeface="+mn-ea"/>
              </a:rPr>
              <a:t>)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06448D0-2442-4E6E-DC36-148721DFE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12740"/>
            <a:ext cx="11083636" cy="514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579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160</Words>
  <Application>Microsoft Macintosh PowerPoint</Application>
  <PresentationFormat>와이드스크린</PresentationFormat>
  <Paragraphs>25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선민</dc:creator>
  <cp:lastModifiedBy>김 선민</cp:lastModifiedBy>
  <cp:revision>5</cp:revision>
  <dcterms:created xsi:type="dcterms:W3CDTF">2022-06-14T10:32:39Z</dcterms:created>
  <dcterms:modified xsi:type="dcterms:W3CDTF">2022-06-15T06:58:32Z</dcterms:modified>
</cp:coreProperties>
</file>

<file path=docProps/thumbnail.jpeg>
</file>